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8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4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3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6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3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0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0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3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5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3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8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A40F5-A987-4F31-AA9B-C3FE2E6F3737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EAB3-0A20-43A0-BB90-8598C58DD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ΑΓΑΛΙΑ  </a:t>
            </a:r>
            <a:r>
              <a:rPr lang="el-GR" sz="2000" b="1" dirty="0" err="1" smtClean="0">
                <a:latin typeface="Segoe Script" pitchFamily="34" charset="0"/>
              </a:rPr>
              <a:t>ΑΓΑΛΙΑ</a:t>
            </a:r>
            <a:r>
              <a:rPr lang="el-GR" sz="2000" b="1" dirty="0" smtClean="0">
                <a:latin typeface="Segoe Script" pitchFamily="34" charset="0"/>
              </a:rPr>
              <a:t>  ΓΙΝΕΤΑΙ Η ΑΓΟΥΡΙΔΑ ΜΕΛΙ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 ΠΑΡΕ  ΛΑΔΙ ΑΠΟ ΤΗΝ ΚΟΡΦΗ ΚΑΙ ΜΕΛΙ ΑΠΟ ΤΟΝ ΠΑΤΟ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ΑΝ ΑΓΑΠΑΣ ΤΟ ΜΕΛΙ ,ΜΗ ΦΟΒΑΣΑΙ ΜΕΛΙΣΣΑ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ΠΟΙΟΣ ΕΒΑΛΕ ΔΑΧΤΥΛΟ  ΣΤΟ ΜΕΛΙ ΚΑΙ ΔΕΝ ΕΓΛΥΨΕ ΤΟ ΧΕΡΙ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ΟΙ ΜΥΓΕΣ ΠΑΝΤΑ ΤΡΕΧΟΥΝΕ ΕΚΕΙ ΠΟΥ ΒΡΙΣΚΟΥΝ ΜΕΛΙ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ΤΑ ΛΙΓΑ ΛΟΓΙΑ ΖΑΧΑΡΗ ΚΑΙ ΤΑ ΚΑΘΟΛΟΥ ΜΕΛΙ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ΑΝ ΕΙΣΑΙ ΜΕΛΙΣΣΑΣ ΠΑΙΔΙ,  ΚΕΝΤΑ ΜΕ ΟΠΩΣ ΕΚΕΙΝΗ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ΑΝ ΔΕΝ ΣΤΥΨΕΙΣ ΤΟ ΚΕΡΙ ΤΟ ΜΕΛΙ ΔΕ ΒΓΑΙΝΕΙ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ΜΗ ΣΕ ΜΕΛΕΙ ΤΡΩΓΕ ΜΕΛΙ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b="1" dirty="0" smtClean="0">
                <a:latin typeface="Segoe Script" pitchFamily="34" charset="0"/>
              </a:rPr>
              <a:t>ΚΑΙ ΤΟ ΜΕΛΙ ΤΟ ΠΟΛΥ ΦΕΡΝΕΙ ΚΟΨΙΜΑΤΑ</a:t>
            </a:r>
            <a:endParaRPr lang="el-GR" sz="2000" b="1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4878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81</Words>
  <Application>Microsoft Office PowerPoint</Application>
  <PresentationFormat>Προβολή στην οθόνη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ΕΛΕΝΑ</dc:creator>
  <cp:lastModifiedBy>ΕΛΕΝΑ</cp:lastModifiedBy>
  <cp:revision>2</cp:revision>
  <dcterms:created xsi:type="dcterms:W3CDTF">2012-05-09T19:56:32Z</dcterms:created>
  <dcterms:modified xsi:type="dcterms:W3CDTF">2012-05-09T20:16:01Z</dcterms:modified>
</cp:coreProperties>
</file>